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776842-5697-01B1-3B2A-70E700D7134D}"/>
              </a:ext>
            </a:extLst>
          </p:cNvPr>
          <p:cNvSpPr txBox="1"/>
          <p:nvPr/>
        </p:nvSpPr>
        <p:spPr>
          <a:xfrm>
            <a:off x="2138654" y="2459504"/>
            <a:ext cx="79146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0" b="1" dirty="0"/>
              <a:t>DEFINE-IT</a:t>
            </a:r>
            <a:endParaRPr lang="en-US" sz="1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D216B-EDB0-0212-8D31-EF89AA02089D}"/>
              </a:ext>
            </a:extLst>
          </p:cNvPr>
          <p:cNvSpPr txBox="1"/>
          <p:nvPr/>
        </p:nvSpPr>
        <p:spPr>
          <a:xfrm>
            <a:off x="2113777" y="2425289"/>
            <a:ext cx="79146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DEFINE-IT</a:t>
            </a:r>
            <a:endParaRPr lang="en-US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5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75AFD030-3BAB-3041-79CE-F2908DF48348}"/>
              </a:ext>
            </a:extLst>
          </p:cNvPr>
          <p:cNvSpPr/>
          <p:nvPr/>
        </p:nvSpPr>
        <p:spPr>
          <a:xfrm>
            <a:off x="2453952" y="811763"/>
            <a:ext cx="9199983" cy="5234474"/>
          </a:xfrm>
          <a:prstGeom prst="snip2Diag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D0D00-E363-B49C-9221-2666597CF551}"/>
              </a:ext>
            </a:extLst>
          </p:cNvPr>
          <p:cNvSpPr txBox="1"/>
          <p:nvPr/>
        </p:nvSpPr>
        <p:spPr>
          <a:xfrm>
            <a:off x="277586" y="1036037"/>
            <a:ext cx="1989752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700"/>
              </a:spcBef>
              <a:spcAft>
                <a:spcPts val="7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b="1" dirty="0"/>
              <a:t>Enigma</a:t>
            </a:r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b="1"/>
              <a:t>Respect</a:t>
            </a:r>
            <a:endParaRPr lang="en-US" sz="2000" b="1" dirty="0"/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b="1" dirty="0"/>
              <a:t>Militate</a:t>
            </a:r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b="1" dirty="0"/>
              <a:t>Logical</a:t>
            </a:r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b="1" dirty="0"/>
              <a:t>Integrity</a:t>
            </a:r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b="1" dirty="0"/>
              <a:t>Zechariah</a:t>
            </a:r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b="1" dirty="0"/>
              <a:t>Berechiah</a:t>
            </a:r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b="1" dirty="0"/>
              <a:t>Niveous</a:t>
            </a:r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b="1" dirty="0"/>
              <a:t>Nugatory</a:t>
            </a:r>
          </a:p>
          <a:p>
            <a:pPr marL="285750" indent="-285750">
              <a:spcBef>
                <a:spcPts val="700"/>
              </a:spcBef>
              <a:spcAft>
                <a:spcPts val="7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b="1" dirty="0"/>
              <a:t>Revisionist</a:t>
            </a:r>
          </a:p>
        </p:txBody>
      </p:sp>
    </p:spTree>
    <p:extLst>
      <p:ext uri="{BB962C8B-B14F-4D97-AF65-F5344CB8AC3E}">
        <p14:creationId xmlns:p14="http://schemas.microsoft.com/office/powerpoint/2010/main" val="2856129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38</TotalTime>
  <Words>12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Mesh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Sly</dc:creator>
  <cp:lastModifiedBy>Kevin Sly</cp:lastModifiedBy>
  <cp:revision>2</cp:revision>
  <dcterms:created xsi:type="dcterms:W3CDTF">2023-12-27T10:47:05Z</dcterms:created>
  <dcterms:modified xsi:type="dcterms:W3CDTF">2023-12-27T11:25:29Z</dcterms:modified>
</cp:coreProperties>
</file>